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Amatic SC"/>
      <p:regular r:id="rId45"/>
      <p:bold r:id="rId46"/>
    </p:embeddedFont>
    <p:embeddedFont>
      <p:font typeface="Source Code Pr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-bold.fntdata"/><Relationship Id="rId47" Type="http://schemas.openxmlformats.org/officeDocument/2006/relationships/font" Target="fonts/SourceCodePro-regular.fntdata"/><Relationship Id="rId49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Disclaimer: charla hecha en base a un mini-taller.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d6185413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d6185413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d61854130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d61854130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d61854130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d61854130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d61854130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d61854130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d61854130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d61854130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d61854130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d61854130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61854130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61854130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d6185413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d6185413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d61854130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d61854130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d61854130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d61854130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e3a23b90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e3a23b90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d61854130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d61854130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d61854130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d61854130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d6185413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d6185413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d61854130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d61854130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d61854130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d61854130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d61854130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d61854130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d61854130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d61854130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d61854130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d61854130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d6185413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d6185413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d6185413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d6185413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e3a23b9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e3a23b9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d61854130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d61854130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d61854130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d61854130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d6185413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d6185413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d61854130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d61854130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d61854130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d61854130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d6185413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d6185413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d6185413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d6185413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d6185413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d6185413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d61854130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d6185413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d6185413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d6185413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5d1a3d2b3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5d1a3d2b3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e3a23b90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e3a23b90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e3a23b9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e3a23b9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d6185413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d6185413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d6185413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d6185413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d6185413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d6185413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Chamuyando </a:t>
            </a:r>
            <a:r>
              <a:rPr lang="en"/>
              <a:t>ergonomía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44250" y="3550650"/>
            <a:ext cx="6298200" cy="9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como no morirse trabajando en casa.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36775" y="386225"/>
            <a:ext cx="5172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Ergonomia 101 - Teclado / mouse.</a:t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1512675" y="3904675"/>
            <a:ext cx="5621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Siempre al alcance de la mano.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No dejar brazos colgando.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Muñecas siempre en reposo.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50" y="1209950"/>
            <a:ext cx="4206536" cy="25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7950" y="141600"/>
            <a:ext cx="5172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Ergonomia 101 - Silla.</a:t>
            </a:r>
            <a:endParaRPr/>
          </a:p>
        </p:txBody>
      </p:sp>
      <p:sp>
        <p:nvSpPr>
          <p:cNvPr id="124" name="Google Shape;124;p23"/>
          <p:cNvSpPr txBox="1"/>
          <p:nvPr/>
        </p:nvSpPr>
        <p:spPr>
          <a:xfrm>
            <a:off x="1512675" y="3904675"/>
            <a:ext cx="6486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Buen soporte lumbar. 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Apoyabrazos</a:t>
            </a: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(si los necesitamos).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Asiento que no comprima nuestras rodillas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Regulable en altura 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450" y="843700"/>
            <a:ext cx="1678024" cy="30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43075" y="260775"/>
            <a:ext cx="5919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Ergonomía</a:t>
            </a:r>
            <a:r>
              <a:rPr lang="en"/>
              <a:t> 101 - Evitar </a:t>
            </a:r>
            <a:r>
              <a:rPr lang="en"/>
              <a:t>músculos</a:t>
            </a:r>
            <a:r>
              <a:rPr lang="en"/>
              <a:t> En </a:t>
            </a:r>
            <a:r>
              <a:rPr lang="en"/>
              <a:t>tensión</a:t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1512675" y="3904675"/>
            <a:ext cx="562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Evitar posturas antinaturales.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Evitar torsiones, o movimientos de tension</a:t>
            </a: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Muñecas siempre en reposo.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25" y="1057550"/>
            <a:ext cx="3531770" cy="25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250" y="1057550"/>
            <a:ext cx="2705400" cy="27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Ergonomía 101 - Usar </a:t>
            </a:r>
            <a:r>
              <a:rPr lang="en"/>
              <a:t>músculos</a:t>
            </a:r>
            <a:r>
              <a:rPr lang="en"/>
              <a:t> largos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1506400" y="4067750"/>
            <a:ext cx="5621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Usar </a:t>
            </a: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músculos</a:t>
            </a: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largos para movimientos. Ej: codo / hombro para movimientos del brazo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175" y="1159775"/>
            <a:ext cx="3394721" cy="27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79950" y="273325"/>
            <a:ext cx="8384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Ergonomía 101 - Tomar una pausa cada 25’ (approx)</a:t>
            </a:r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498900" y="3841925"/>
            <a:ext cx="8146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Intentar cambiar de postura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Si es posible caminar un poco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Cambiar de area de trabajo si la situación lo permite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Mirar fuera del monitor, por 20’ para descansar la vista.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638" y="1209950"/>
            <a:ext cx="5128719" cy="27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79950" y="216875"/>
            <a:ext cx="8384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Ergonomía 101 - Escritorio</a:t>
            </a:r>
            <a:endParaRPr/>
          </a:p>
        </p:txBody>
      </p:sp>
      <p:sp>
        <p:nvSpPr>
          <p:cNvPr id="153" name="Google Shape;153;p27"/>
          <p:cNvSpPr txBox="1"/>
          <p:nvPr/>
        </p:nvSpPr>
        <p:spPr>
          <a:xfrm>
            <a:off x="498900" y="3841925"/>
            <a:ext cx="8146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Escritorio con espacio suficiente para las cosas que vamos a usar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Altura “adecuada”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000" y="999500"/>
            <a:ext cx="2417446" cy="25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79950" y="273325"/>
            <a:ext cx="8384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Ergonomía 101 - Vigilar la </a:t>
            </a:r>
            <a:r>
              <a:rPr lang="en"/>
              <a:t>iluminación</a:t>
            </a:r>
            <a:r>
              <a:rPr lang="en"/>
              <a:t> a la hora de trabajar</a:t>
            </a:r>
            <a:endParaRPr/>
          </a:p>
        </p:txBody>
      </p:sp>
      <p:sp>
        <p:nvSpPr>
          <p:cNvPr id="160" name="Google Shape;160;p28"/>
          <p:cNvSpPr txBox="1"/>
          <p:nvPr/>
        </p:nvSpPr>
        <p:spPr>
          <a:xfrm>
            <a:off x="304800" y="4067750"/>
            <a:ext cx="8616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Ambiente correctamente iluminado + brillo de forma adecuada.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La </a:t>
            </a: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iluminación</a:t>
            </a: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no tiene que interferir con nuestra </a:t>
            </a: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visión</a:t>
            </a: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325" y="1029025"/>
            <a:ext cx="3645234" cy="2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90250" y="526350"/>
            <a:ext cx="715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Hacks De ergonomia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088" y="27030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Hacks De </a:t>
            </a:r>
            <a:r>
              <a:rPr lang="en">
                <a:highlight>
                  <a:schemeClr val="dk1"/>
                </a:highlight>
              </a:rPr>
              <a:t>ergonomía</a:t>
            </a:r>
            <a:r>
              <a:rPr lang="en">
                <a:highlight>
                  <a:schemeClr val="dk1"/>
                </a:highlight>
              </a:rPr>
              <a:t> - El sillon.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899" y="1228675"/>
            <a:ext cx="4716077" cy="35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Tratar de tener nuestro cuerpo a 90 grados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Soporte inferior para la laptop para tenerla a la altura de nuestros ojos.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Podemos trabajar asi alrededor de 40’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Podemos agregar una almohada debajo de nuestra notebook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Hacks De ergonomía</a:t>
            </a:r>
            <a:r>
              <a:rPr lang="en">
                <a:highlight>
                  <a:schemeClr val="dk1"/>
                </a:highlight>
              </a:rPr>
              <a:t> - Trabajar parado.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450" y="1097050"/>
            <a:ext cx="3781150" cy="37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460000" y="1452100"/>
            <a:ext cx="3612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Traje de neoprene, ideal.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Monitor a la altura de los ojos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Teclado formando un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ángulo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de 90 con nuestros brazos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Alternativa: mesada de la cocina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Calzado comodo, buen soporte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Altura ideal del piso al codo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que vamos a hablar?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375" y="1017725"/>
            <a:ext cx="3899925" cy="38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389600"/>
            <a:ext cx="4335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lt1"/>
                </a:solidFill>
                <a:highlight>
                  <a:schemeClr val="accent4"/>
                </a:highlight>
              </a:rPr>
              <a:t>Ser</a:t>
            </a:r>
            <a:r>
              <a:rPr lang="en" sz="2500">
                <a:solidFill>
                  <a:schemeClr val="lt1"/>
                </a:solidFill>
                <a:highlight>
                  <a:schemeClr val="accent4"/>
                </a:highlight>
              </a:rPr>
              <a:t> </a:t>
            </a:r>
            <a:r>
              <a:rPr lang="en" sz="2500">
                <a:solidFill>
                  <a:schemeClr val="lt1"/>
                </a:solidFill>
                <a:highlight>
                  <a:schemeClr val="accent4"/>
                </a:highlight>
              </a:rPr>
              <a:t>consciente</a:t>
            </a:r>
            <a:r>
              <a:rPr lang="en" sz="2500">
                <a:solidFill>
                  <a:schemeClr val="lt1"/>
                </a:solidFill>
                <a:highlight>
                  <a:schemeClr val="accent4"/>
                </a:highlight>
              </a:rPr>
              <a:t> de nuestras posturas.</a:t>
            </a:r>
            <a:endParaRPr sz="2500">
              <a:solidFill>
                <a:schemeClr val="lt1"/>
              </a:solidFill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Hacks De ergonomía</a:t>
            </a:r>
            <a:r>
              <a:rPr lang="en">
                <a:highlight>
                  <a:schemeClr val="dk1"/>
                </a:highlight>
              </a:rPr>
              <a:t> - Una silla no regulable.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000" y="1057550"/>
            <a:ext cx="3781149" cy="37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/>
        </p:nvSpPr>
        <p:spPr>
          <a:xfrm>
            <a:off x="259275" y="1383100"/>
            <a:ext cx="4371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Agregar almohadones para subir la altura de nuestra postura.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Agregar un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almohadón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en la espalda para hacerla mas comoda.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Con una toalla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enrollada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, podemos hacer un soporte lumbar.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Ajustar la altura de la computadora para que quede a nuestros ojos. (cajas, libros etc).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Teclado/ Monitor externo.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Hacks De ergonomía</a:t>
            </a:r>
            <a:r>
              <a:rPr lang="en">
                <a:highlight>
                  <a:schemeClr val="dk1"/>
                </a:highlight>
              </a:rPr>
              <a:t> - Otros hacks.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403550" y="1408200"/>
            <a:ext cx="8361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Adaptar nuestro setup depende de la tareas que estamos haciendo ej: Estar parados durante las meetings. (no apto para los que viven en meeting).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Poner una alarma para hacer las pausas y los estiramientos.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Algunos creen que el text to speech es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útil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para no estar mirando la pantalla.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Stretching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apps para guiarnos en los estiramientos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Intentar mirar lejos para descansar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más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la vista.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490250" y="526350"/>
            <a:ext cx="715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Ejercicios / estiramientos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800" y="114675"/>
            <a:ext cx="2469000" cy="44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Ejercicios</a:t>
            </a:r>
            <a:r>
              <a:rPr lang="en">
                <a:highlight>
                  <a:schemeClr val="dk1"/>
                </a:highlight>
              </a:rPr>
              <a:t> - Importante .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334500" y="2067525"/>
            <a:ext cx="48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Ningun ejercicio </a:t>
            </a:r>
            <a:r>
              <a:rPr lang="en">
                <a:highlight>
                  <a:schemeClr val="accent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debería</a:t>
            </a:r>
            <a:r>
              <a:rPr lang="en">
                <a:highlight>
                  <a:schemeClr val="accent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ser </a:t>
            </a:r>
            <a:r>
              <a:rPr lang="en">
                <a:highlight>
                  <a:schemeClr val="accent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forzado</a:t>
            </a:r>
            <a:r>
              <a:rPr lang="en">
                <a:highlight>
                  <a:schemeClr val="accent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musculos o posturas.</a:t>
            </a:r>
            <a:endParaRPr>
              <a:highlight>
                <a:schemeClr val="accent6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4535850" y="3426825"/>
            <a:ext cx="48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Ningún</a:t>
            </a:r>
            <a:r>
              <a:rPr lang="en">
                <a:highlight>
                  <a:schemeClr val="accent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ejercicio </a:t>
            </a:r>
            <a:r>
              <a:rPr lang="en">
                <a:highlight>
                  <a:schemeClr val="accent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debería</a:t>
            </a:r>
            <a:r>
              <a:rPr lang="en">
                <a:highlight>
                  <a:schemeClr val="accent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doler al realizarse</a:t>
            </a:r>
            <a:endParaRPr>
              <a:highlight>
                <a:schemeClr val="accent6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150" y="744200"/>
            <a:ext cx="3033433" cy="22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/>
        </p:nvSpPr>
        <p:spPr>
          <a:xfrm>
            <a:off x="366900" y="1400325"/>
            <a:ext cx="48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Los ejercicios intentan resetear nuestras posturas.</a:t>
            </a:r>
            <a:endParaRPr>
              <a:highlight>
                <a:schemeClr val="lt2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204900" y="4077375"/>
            <a:ext cx="48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Ante dolores constantes consultar un traumatologo</a:t>
            </a:r>
            <a:endParaRPr>
              <a:highlight>
                <a:schemeClr val="accent6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Ejercicios</a:t>
            </a:r>
            <a:r>
              <a:rPr lang="en">
                <a:highlight>
                  <a:schemeClr val="dk1"/>
                </a:highlight>
              </a:rPr>
              <a:t> - manos.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950"/>
            <a:ext cx="3670451" cy="19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101" y="966950"/>
            <a:ext cx="2567715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Ejercicios</a:t>
            </a:r>
            <a:r>
              <a:rPr lang="en">
                <a:highlight>
                  <a:schemeClr val="dk1"/>
                </a:highlight>
              </a:rPr>
              <a:t> - Brazos /hombros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300" y="1104650"/>
            <a:ext cx="3456074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Ejercicios</a:t>
            </a:r>
            <a:r>
              <a:rPr lang="en">
                <a:highlight>
                  <a:schemeClr val="dk1"/>
                </a:highlight>
              </a:rPr>
              <a:t> - Todo junto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050" y="1133000"/>
            <a:ext cx="3017282" cy="3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90250" y="526350"/>
            <a:ext cx="8387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Chindogus para</a:t>
            </a:r>
            <a:r>
              <a:rPr lang="en"/>
              <a:t> agregar</a:t>
            </a:r>
            <a:r>
              <a:rPr lang="en"/>
              <a:t> al setup.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975" y="3019275"/>
            <a:ext cx="2026800" cy="20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Bicicleta de escritorio</a:t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350" y="1057550"/>
            <a:ext cx="5041533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Tachero-o-back</a:t>
            </a: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75" y="1203675"/>
            <a:ext cx="2013462" cy="378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chemeClr val="dk1"/>
                </a:highlight>
              </a:rPr>
              <a:t>De que vamos a hablar?</a:t>
            </a:r>
            <a:endParaRPr sz="3000">
              <a:highlight>
                <a:schemeClr val="dk1"/>
              </a:highlight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76075" y="1511150"/>
            <a:ext cx="5123100" cy="14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highlight>
                  <a:schemeClr val="accent4"/>
                </a:highlight>
              </a:rPr>
              <a:t>Intentar comprender que es lo que estresa nuestros musculos.</a:t>
            </a:r>
            <a:endParaRPr sz="2500">
              <a:solidFill>
                <a:schemeClr val="lt1"/>
              </a:solidFill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500" y="1593350"/>
            <a:ext cx="3913600" cy="19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vertical</a:t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500" y="1184875"/>
            <a:ext cx="4035592" cy="378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Plataforma </a:t>
            </a:r>
            <a:r>
              <a:rPr lang="en"/>
              <a:t>stand up</a:t>
            </a: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800" y="1122125"/>
            <a:ext cx="3781150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Soporte para pies</a:t>
            </a:r>
            <a:endParaRPr/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625" y="1247600"/>
            <a:ext cx="3499417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Silla de tortura ergonomica</a:t>
            </a:r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350" y="1057550"/>
            <a:ext cx="3781151" cy="3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Silla de tortura ergonomica</a:t>
            </a:r>
            <a:endParaRPr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350" y="1057550"/>
            <a:ext cx="3781151" cy="3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490250" y="526350"/>
            <a:ext cx="715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conclusion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Tomar pausas cada ~20’ / 30’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Hacer ejercicios de estiramiento descanso entre pausa y pausa.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Evitar torsiones o forzamientos de </a:t>
            </a:r>
            <a:r>
              <a:rPr lang="en"/>
              <a:t>músculos</a:t>
            </a:r>
            <a:r>
              <a:rPr lang="en"/>
              <a:t> (movimientos anti anti-naturales.)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Acomodar el entorno de trabajo para que se </a:t>
            </a:r>
            <a:r>
              <a:rPr lang="en"/>
              <a:t>cómodo</a:t>
            </a:r>
            <a:r>
              <a:rPr lang="en"/>
              <a:t> a nuestro tamaño</a:t>
            </a:r>
            <a:endParaRPr/>
          </a:p>
        </p:txBody>
      </p:sp>
      <p:sp>
        <p:nvSpPr>
          <p:cNvPr id="289" name="Google Shape;289;p48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Tratar de ser </a:t>
            </a:r>
            <a:r>
              <a:rPr lang="en"/>
              <a:t>conscientes</a:t>
            </a:r>
            <a:r>
              <a:rPr lang="en"/>
              <a:t> si tomamos una postura inadecuada, y ver de corregirla.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Los ejercicios intentan “resetear” la postura.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Angulos rectos = “buenos”.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Musculos grandes , menos stress.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00" y="1024850"/>
            <a:ext cx="5927024" cy="39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490250" y="526350"/>
            <a:ext cx="715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Preguntas?</a:t>
            </a:r>
            <a:endParaRPr/>
          </a:p>
        </p:txBody>
      </p:sp>
      <p:pic>
        <p:nvPicPr>
          <p:cNvPr id="301" name="Google Shape;3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525" y="1464625"/>
            <a:ext cx="4672150" cy="24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490250" y="526350"/>
            <a:ext cx="715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pic>
        <p:nvPicPr>
          <p:cNvPr id="307" name="Google Shape;3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827" y="316775"/>
            <a:ext cx="4677825" cy="44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chemeClr val="dk1"/>
                </a:highlight>
              </a:rPr>
              <a:t>De que vamos a hablar?</a:t>
            </a:r>
            <a:endParaRPr sz="3000">
              <a:highlight>
                <a:schemeClr val="dk1"/>
              </a:highlight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49400" y="1228200"/>
            <a:ext cx="4422600" cy="26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highlight>
                  <a:schemeClr val="accent4"/>
                </a:highlight>
              </a:rPr>
              <a:t>Acomodar nuestro lugar de trabajo para no sufrir (Dolores al menos).</a:t>
            </a:r>
            <a:endParaRPr sz="2500">
              <a:solidFill>
                <a:schemeClr val="lt1"/>
              </a:solidFill>
              <a:highlight>
                <a:schemeClr val="accent4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highlight>
                <a:schemeClr val="accent4"/>
              </a:highlight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450" y="1228200"/>
            <a:ext cx="33718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chemeClr val="dk1"/>
                </a:highlight>
              </a:rPr>
              <a:t>De que vamos a hablar?</a:t>
            </a:r>
            <a:endParaRPr sz="3000">
              <a:highlight>
                <a:schemeClr val="dk1"/>
              </a:highlight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236425" y="1093850"/>
            <a:ext cx="4987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Ser conscientes de nuestro entorno y como lo podemos acondicionar.</a:t>
            </a:r>
            <a:endParaRPr sz="2500">
              <a:solidFill>
                <a:schemeClr val="lt1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lt1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500">
              <a:solidFill>
                <a:schemeClr val="lt1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875" y="1093850"/>
            <a:ext cx="3540000" cy="29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802750" y="620600"/>
            <a:ext cx="35385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 final de  la charla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425" y="1152800"/>
            <a:ext cx="6448725" cy="36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90250" y="526350"/>
            <a:ext cx="7007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Ergonomia 101 - Lo basico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500" y="3108699"/>
            <a:ext cx="2739900" cy="20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04800" y="336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Ergonomia 101 - lo basico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100" y="1057550"/>
            <a:ext cx="5607025" cy="29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304800" y="1288975"/>
            <a:ext cx="328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Espalda y hombros rectos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Piernas y antebrazos a 90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Elementos de trabajo a distancia cercana.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7975" y="1980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Ergonomia 101 - Monitor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950"/>
            <a:ext cx="8839200" cy="34620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1512675" y="3904675"/>
            <a:ext cx="5621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Ojos alineados con los ¾ superiores.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Distancia de 1 brazo (Aprox).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Code Pro"/>
              <a:buChar char="-"/>
            </a:pPr>
            <a:r>
              <a:rPr lang="en" sz="1700">
                <a:solidFill>
                  <a:schemeClr val="lt2"/>
                </a:solidFill>
                <a:highlight>
                  <a:schemeClr val="accent4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Ajustado de el tamaño de la fuente.</a:t>
            </a:r>
            <a:endParaRPr sz="1700">
              <a:solidFill>
                <a:schemeClr val="lt2"/>
              </a:solidFill>
              <a:highlight>
                <a:schemeClr val="accent4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